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83" r:id="rId3"/>
    <p:sldId id="296" r:id="rId4"/>
    <p:sldId id="297" r:id="rId5"/>
    <p:sldId id="298" r:id="rId6"/>
    <p:sldId id="299" r:id="rId7"/>
    <p:sldId id="300" r:id="rId8"/>
    <p:sldId id="30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3 – Themes, Color </a:t>
            </a:r>
            <a:r>
              <a:rPr lang="en-US" b="1" dirty="0" err="1">
                <a:solidFill>
                  <a:schemeClr val="bg1"/>
                </a:solidFill>
              </a:rPr>
              <a:t>Palletes</a:t>
            </a:r>
            <a:r>
              <a:rPr lang="en-US" b="1" dirty="0">
                <a:solidFill>
                  <a:schemeClr val="bg1"/>
                </a:solidFill>
              </a:rPr>
              <a:t>, and Text Field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Python Logo Transparent - myscrappylittlelife">
            <a:extLst>
              <a:ext uri="{FF2B5EF4-FFF2-40B4-BE49-F238E27FC236}">
                <a16:creationId xmlns:a16="http://schemas.microsoft.com/office/drawing/2014/main" id="{189E66E8-973B-8B2F-1D5A-3FD835A0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741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3EBFB253-121B-026C-C2A0-FB1EF538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5577" y="969391"/>
            <a:ext cx="3726063" cy="89255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i="0" dirty="0"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lang="en-US" sz="2000" b="1" i="0" dirty="0" err="1">
                <a:solidFill>
                  <a:srgbClr val="0F0F0F"/>
                </a:solidFill>
                <a:effectLst/>
                <a:latin typeface="+mn-lt"/>
              </a:rPr>
              <a:t>theme_cls.theme_style</a:t>
            </a:r>
            <a:r>
              <a:rPr lang="en-US" sz="2000" b="1" i="0" dirty="0">
                <a:solidFill>
                  <a:srgbClr val="0F0F0F"/>
                </a:solidFill>
                <a:effectLst/>
                <a:latin typeface="+mn-lt"/>
              </a:rPr>
              <a:t>`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is an attribute that belongs to the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MDApp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class and is part of the theming system.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D10901-98BE-BDF7-6A6E-CED325D412C7}"/>
              </a:ext>
            </a:extLst>
          </p:cNvPr>
          <p:cNvSpPr txBox="1"/>
          <p:nvPr/>
        </p:nvSpPr>
        <p:spPr>
          <a:xfrm>
            <a:off x="4572000" y="3468440"/>
            <a:ext cx="359885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self.theme_cls.theme_style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= </a:t>
            </a:r>
            <a:r>
              <a:rPr lang="en-US" b="0" i="0" dirty="0">
                <a:solidFill>
                  <a:srgbClr val="00A67D"/>
                </a:solidFill>
                <a:effectLst/>
                <a:latin typeface="Söhne Mono"/>
              </a:rPr>
              <a:t>"Dark"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8612D0-B450-2C08-B1B4-B6F90D9BB29E}"/>
              </a:ext>
            </a:extLst>
          </p:cNvPr>
          <p:cNvSpPr txBox="1"/>
          <p:nvPr/>
        </p:nvSpPr>
        <p:spPr>
          <a:xfrm>
            <a:off x="7047379" y="1421616"/>
            <a:ext cx="20966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Purposes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used to set the theme style of the application</a:t>
            </a:r>
            <a:endParaRPr lang="en-US" sz="16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11D1239-44AA-C258-E5EF-6BBB895D02F6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6561640" y="1415667"/>
            <a:ext cx="485739" cy="452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EDDF76A-929A-270A-4E11-883D1311535B}"/>
              </a:ext>
            </a:extLst>
          </p:cNvPr>
          <p:cNvSpPr txBox="1"/>
          <p:nvPr/>
        </p:nvSpPr>
        <p:spPr>
          <a:xfrm>
            <a:off x="4010315" y="2308219"/>
            <a:ext cx="2842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Possible Values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Common values include "Light," "Dark," "Purple," </a:t>
            </a:r>
            <a:r>
              <a:rPr lang="en-US" sz="1600" b="0" i="0" dirty="0" err="1">
                <a:solidFill>
                  <a:srgbClr val="0F0F0F"/>
                </a:solidFill>
                <a:effectLst/>
              </a:rPr>
              <a:t>etc</a:t>
            </a:r>
            <a:endParaRPr lang="en-US" sz="1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FD685A-BC45-8389-A710-516C2DA33CC4}"/>
              </a:ext>
            </a:extLst>
          </p:cNvPr>
          <p:cNvCxnSpPr>
            <a:cxnSpLocks/>
            <a:stCxn id="15" idx="2"/>
            <a:endCxn id="10" idx="0"/>
          </p:cNvCxnSpPr>
          <p:nvPr/>
        </p:nvCxnSpPr>
        <p:spPr>
          <a:xfrm>
            <a:off x="4698609" y="1861943"/>
            <a:ext cx="733011" cy="446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2D54128-4D94-6011-B414-8C6CE023A0B9}"/>
              </a:ext>
            </a:extLst>
          </p:cNvPr>
          <p:cNvSpPr txBox="1"/>
          <p:nvPr/>
        </p:nvSpPr>
        <p:spPr>
          <a:xfrm>
            <a:off x="973251" y="2221889"/>
            <a:ext cx="28426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Possible Values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This attribute is often used in the build method of the </a:t>
            </a:r>
            <a:r>
              <a:rPr lang="en-US" sz="1600" b="1" i="0" dirty="0" err="1">
                <a:solidFill>
                  <a:srgbClr val="0F0F0F"/>
                </a:solidFill>
                <a:effectLst/>
              </a:rPr>
              <a:t>MDApp</a:t>
            </a:r>
            <a:r>
              <a:rPr lang="en-US" sz="1600" b="0" i="0" dirty="0">
                <a:solidFill>
                  <a:srgbClr val="0F0F0F"/>
                </a:solidFill>
                <a:effectLst/>
              </a:rPr>
              <a:t> class, where </a:t>
            </a:r>
            <a:r>
              <a:rPr lang="en-US" sz="1600" dirty="0">
                <a:solidFill>
                  <a:srgbClr val="0F0F0F"/>
                </a:solidFill>
              </a:rPr>
              <a:t>we </a:t>
            </a:r>
            <a:r>
              <a:rPr lang="en-US" sz="1600" b="0" i="0" dirty="0">
                <a:solidFill>
                  <a:srgbClr val="0F0F0F"/>
                </a:solidFill>
                <a:effectLst/>
              </a:rPr>
              <a:t>initialize the apps</a:t>
            </a:r>
            <a:endParaRPr lang="en-US" sz="16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B42945-580C-D35F-11DB-21A086A5ABA3}"/>
              </a:ext>
            </a:extLst>
          </p:cNvPr>
          <p:cNvCxnSpPr>
            <a:cxnSpLocks/>
            <a:stCxn id="15" idx="1"/>
            <a:endCxn id="18" idx="0"/>
          </p:cNvCxnSpPr>
          <p:nvPr/>
        </p:nvCxnSpPr>
        <p:spPr>
          <a:xfrm flipH="1">
            <a:off x="2394556" y="1415667"/>
            <a:ext cx="441021" cy="806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660352D-C52F-2A10-6608-5691C679E31C}"/>
              </a:ext>
            </a:extLst>
          </p:cNvPr>
          <p:cNvSpPr txBox="1"/>
          <p:nvPr/>
        </p:nvSpPr>
        <p:spPr>
          <a:xfrm>
            <a:off x="63714" y="4240900"/>
            <a:ext cx="4023360" cy="286232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xxxxxxxxxxx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('main6.kv')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if __name__ == '__main__':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46BBE24-66D0-EC72-909C-F70E80DD522C}"/>
              </a:ext>
            </a:extLst>
          </p:cNvPr>
          <p:cNvSpPr txBox="1"/>
          <p:nvPr/>
        </p:nvSpPr>
        <p:spPr>
          <a:xfrm>
            <a:off x="4797497" y="4240900"/>
            <a:ext cx="4023360" cy="147732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MDFlatButton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text: "Press 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.5}</a:t>
            </a:r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AD26D5-946B-70C0-5509-5FC3ADFDEBBD}"/>
              </a:ext>
            </a:extLst>
          </p:cNvPr>
          <p:cNvSpPr txBox="1"/>
          <p:nvPr/>
        </p:nvSpPr>
        <p:spPr>
          <a:xfrm>
            <a:off x="1192914" y="3837772"/>
            <a:ext cx="1066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main1.py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C2DD6CD-C887-C355-C62E-A69360ACFFE8}"/>
              </a:ext>
            </a:extLst>
          </p:cNvPr>
          <p:cNvSpPr txBox="1"/>
          <p:nvPr/>
        </p:nvSpPr>
        <p:spPr>
          <a:xfrm>
            <a:off x="6458229" y="3871191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main1.kv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DC1ECE2D-C6B0-4615-6B15-AC83B9B04EF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26297" y="3728595"/>
            <a:ext cx="2845703" cy="2065122"/>
          </a:xfrm>
          <a:prstGeom prst="bentConnector3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62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268223" y="2661949"/>
            <a:ext cx="4023360" cy="313932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self.theme_cls.theme_style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"Dark"  # Set the theme to Dark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bkg.kv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if __name__ == '__main__':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72197-76AA-0FBE-6721-C2678DC7C21B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main2.py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ACFA25-D6D0-0F7C-E849-954DA80700D6}"/>
              </a:ext>
            </a:extLst>
          </p:cNvPr>
          <p:cNvSpPr txBox="1"/>
          <p:nvPr/>
        </p:nvSpPr>
        <p:spPr>
          <a:xfrm>
            <a:off x="4852417" y="2690336"/>
            <a:ext cx="4023360" cy="34163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canvas.before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Color: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rgba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0.2, 0.2, 0.2, 1 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Rectangle: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pos: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self.pos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size: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self.size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MDFlatButton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text: "Press 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.5}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374317-8505-8AEE-C39B-E100EFBEF326}"/>
              </a:ext>
            </a:extLst>
          </p:cNvPr>
          <p:cNvSpPr txBox="1"/>
          <p:nvPr/>
        </p:nvSpPr>
        <p:spPr>
          <a:xfrm>
            <a:off x="6513149" y="2320627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bkg.kv</a:t>
            </a:r>
            <a:endParaRPr lang="en-US" dirty="0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4C9F977F-6AF7-DBF6-14C8-C1681D2CA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93" y="893403"/>
            <a:ext cx="658367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By adding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canvas.before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instruction to the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MDFloatLayout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. This allows us to set the background color by defining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Color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instruction with the desired RGBA values.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0566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68685" y="2589744"/>
            <a:ext cx="4953482" cy="3877985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from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kivy.lang</a:t>
            </a:r>
            <a:r>
              <a:rPr lang="en-US" sz="1600" b="0" i="0" dirty="0">
                <a:solidFill>
                  <a:srgbClr val="7030A0"/>
                </a:solidFill>
                <a:effectLst/>
              </a:rPr>
              <a:t> import Builder </a:t>
            </a:r>
          </a:p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from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kivymd.app</a:t>
            </a:r>
            <a:r>
              <a:rPr lang="en-US" sz="1600" b="0" i="0" dirty="0">
                <a:solidFill>
                  <a:srgbClr val="7030A0"/>
                </a:solidFill>
                <a:effectLst/>
              </a:rPr>
              <a:t> import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MDApp</a:t>
            </a:r>
            <a:endParaRPr lang="en-US" sz="1600" b="0" i="0" dirty="0">
              <a:solidFill>
                <a:srgbClr val="7030A0"/>
              </a:solidFill>
              <a:effectLst/>
            </a:endParaRPr>
          </a:p>
          <a:p>
            <a:endParaRPr lang="en-US" sz="1600" dirty="0">
              <a:solidFill>
                <a:srgbClr val="7030A0"/>
              </a:solidFill>
            </a:endParaRPr>
          </a:p>
          <a:p>
            <a:r>
              <a:rPr lang="en-US" sz="1600" dirty="0">
                <a:solidFill>
                  <a:srgbClr val="7030A0"/>
                </a:solidFill>
              </a:rPr>
              <a:t>class Example(</a:t>
            </a:r>
            <a:r>
              <a:rPr lang="en-US" sz="1600" dirty="0" err="1">
                <a:solidFill>
                  <a:srgbClr val="7030A0"/>
                </a:solidFill>
              </a:rPr>
              <a:t>MDApp</a:t>
            </a:r>
            <a:r>
              <a:rPr lang="en-US" sz="1600" dirty="0">
                <a:solidFill>
                  <a:srgbClr val="7030A0"/>
                </a:solidFill>
              </a:rPr>
              <a:t>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def build(self):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self.theme_cls.theme_style_switch_animation</a:t>
            </a:r>
            <a:r>
              <a:rPr lang="en-US" sz="1600" dirty="0">
                <a:solidFill>
                  <a:srgbClr val="7030A0"/>
                </a:solidFill>
              </a:rPr>
              <a:t> = True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 "Dark"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 "Orange"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return </a:t>
            </a:r>
            <a:r>
              <a:rPr lang="en-US" sz="1600" dirty="0" err="1">
                <a:solidFill>
                  <a:srgbClr val="7030A0"/>
                </a:solidFill>
              </a:rPr>
              <a:t>Builder.load_string</a:t>
            </a:r>
            <a:r>
              <a:rPr lang="en-US" sz="1600" dirty="0">
                <a:solidFill>
                  <a:srgbClr val="7030A0"/>
                </a:solidFill>
              </a:rPr>
              <a:t>(KV)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def </a:t>
            </a:r>
            <a:r>
              <a:rPr lang="en-US" sz="1600" dirty="0" err="1">
                <a:solidFill>
                  <a:srgbClr val="7030A0"/>
                </a:solidFill>
              </a:rPr>
              <a:t>switch_theme_style</a:t>
            </a:r>
            <a:r>
              <a:rPr lang="en-US" sz="1600" dirty="0">
                <a:solidFill>
                  <a:srgbClr val="7030A0"/>
                </a:solidFill>
              </a:rPr>
              <a:t>(self):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 ("Orange" if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== "Red" else "Red")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 ("Dark" if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== "Light" else "Light")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Example().run()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72197-76AA-0FBE-6721-C2678DC7C21B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main3.py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ACFA25-D6D0-0F7C-E849-954DA80700D6}"/>
              </a:ext>
            </a:extLst>
          </p:cNvPr>
          <p:cNvSpPr txBox="1"/>
          <p:nvPr/>
        </p:nvSpPr>
        <p:spPr>
          <a:xfrm>
            <a:off x="5613606" y="1301144"/>
            <a:ext cx="3461709" cy="526297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7030A0"/>
                </a:solidFill>
              </a:rPr>
              <a:t>MDScreen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</a:t>
            </a:r>
            <a:r>
              <a:rPr lang="en-US" sz="1600" dirty="0" err="1">
                <a:solidFill>
                  <a:srgbClr val="7030A0"/>
                </a:solidFill>
              </a:rPr>
              <a:t>MDCard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orientation: "vertical"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padding: 0, 0, 0 , "36dp"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size_hint</a:t>
            </a:r>
            <a:r>
              <a:rPr lang="en-US" sz="1600" dirty="0">
                <a:solidFill>
                  <a:srgbClr val="7030A0"/>
                </a:solidFill>
              </a:rPr>
              <a:t>: .5, .5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pos_hint</a:t>
            </a:r>
            <a:r>
              <a:rPr lang="en-US" sz="1600" dirty="0">
                <a:solidFill>
                  <a:srgbClr val="7030A0"/>
                </a:solidFill>
              </a:rPr>
              <a:t>: {"</a:t>
            </a:r>
            <a:r>
              <a:rPr lang="en-US" sz="1600" dirty="0" err="1">
                <a:solidFill>
                  <a:srgbClr val="7030A0"/>
                </a:solidFill>
              </a:rPr>
              <a:t>center_x</a:t>
            </a:r>
            <a:r>
              <a:rPr lang="en-US" sz="1600" dirty="0">
                <a:solidFill>
                  <a:srgbClr val="7030A0"/>
                </a:solidFill>
              </a:rPr>
              <a:t>": .5, "</a:t>
            </a:r>
            <a:r>
              <a:rPr lang="en-US" sz="1600" dirty="0" err="1">
                <a:solidFill>
                  <a:srgbClr val="7030A0"/>
                </a:solidFill>
              </a:rPr>
              <a:t>center_y</a:t>
            </a:r>
            <a:r>
              <a:rPr lang="en-US" sz="1600" dirty="0">
                <a:solidFill>
                  <a:srgbClr val="7030A0"/>
                </a:solidFill>
              </a:rPr>
              <a:t>": .5}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elevation: 2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shadow_offset</a:t>
            </a:r>
            <a:r>
              <a:rPr lang="en-US" sz="1600" dirty="0">
                <a:solidFill>
                  <a:srgbClr val="7030A0"/>
                </a:solidFill>
              </a:rPr>
              <a:t>: 0, -2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MDLabel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text: "Theme style - {}".format(</a:t>
            </a:r>
            <a:r>
              <a:rPr lang="en-US" sz="1600" dirty="0" err="1">
                <a:solidFill>
                  <a:srgbClr val="7030A0"/>
                </a:solidFill>
              </a:rPr>
              <a:t>app.theme_cls.theme_style</a:t>
            </a:r>
            <a:r>
              <a:rPr lang="en-US" sz="1600" dirty="0">
                <a:solidFill>
                  <a:srgbClr val="7030A0"/>
                </a:solidFill>
              </a:rPr>
              <a:t>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halign</a:t>
            </a:r>
            <a:r>
              <a:rPr lang="en-US" sz="1600" dirty="0">
                <a:solidFill>
                  <a:srgbClr val="7030A0"/>
                </a:solidFill>
              </a:rPr>
              <a:t>: "center"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valign</a:t>
            </a:r>
            <a:r>
              <a:rPr lang="en-US" sz="1600" dirty="0">
                <a:solidFill>
                  <a:srgbClr val="7030A0"/>
                </a:solidFill>
              </a:rPr>
              <a:t>: "center"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bold: True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font_style</a:t>
            </a:r>
            <a:r>
              <a:rPr lang="en-US" sz="1600" dirty="0">
                <a:solidFill>
                  <a:srgbClr val="7030A0"/>
                </a:solidFill>
              </a:rPr>
              <a:t>: "H5"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MDRaisedButton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text: "Set theme"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on_release</a:t>
            </a:r>
            <a:r>
              <a:rPr lang="en-US" sz="1600" dirty="0">
                <a:solidFill>
                  <a:srgbClr val="7030A0"/>
                </a:solidFill>
              </a:rPr>
              <a:t>: </a:t>
            </a:r>
            <a:r>
              <a:rPr lang="en-US" sz="1600" dirty="0" err="1">
                <a:solidFill>
                  <a:srgbClr val="7030A0"/>
                </a:solidFill>
              </a:rPr>
              <a:t>app.switch_theme_style</a:t>
            </a:r>
            <a:r>
              <a:rPr lang="en-US" sz="1600" dirty="0">
                <a:solidFill>
                  <a:srgbClr val="7030A0"/>
                </a:solidFill>
              </a:rPr>
              <a:t>()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pos_hint</a:t>
            </a:r>
            <a:r>
              <a:rPr lang="en-US" sz="1600" dirty="0">
                <a:solidFill>
                  <a:srgbClr val="7030A0"/>
                </a:solidFill>
              </a:rPr>
              <a:t>: {"</a:t>
            </a:r>
            <a:r>
              <a:rPr lang="en-US" sz="1600" dirty="0" err="1">
                <a:solidFill>
                  <a:srgbClr val="7030A0"/>
                </a:solidFill>
              </a:rPr>
              <a:t>center_x</a:t>
            </a:r>
            <a:r>
              <a:rPr lang="en-US" sz="1600" dirty="0">
                <a:solidFill>
                  <a:srgbClr val="7030A0"/>
                </a:solidFill>
              </a:rPr>
              <a:t>": .5}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374317-8505-8AEE-C39B-E100EFBEF326}"/>
              </a:ext>
            </a:extLst>
          </p:cNvPr>
          <p:cNvSpPr txBox="1"/>
          <p:nvPr/>
        </p:nvSpPr>
        <p:spPr>
          <a:xfrm>
            <a:off x="5664779" y="900151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main3.kv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4C9F977F-6AF7-DBF6-14C8-C1681D2CA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93" y="1214224"/>
            <a:ext cx="268448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-apple-system"/>
              </a:rPr>
              <a:t>Animate app colors when switching app color scheme (‘Dark/light’).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7E0B2F-F1F0-59AA-147F-F29F6D3A5FC0}"/>
              </a:ext>
            </a:extLst>
          </p:cNvPr>
          <p:cNvSpPr txBox="1"/>
          <p:nvPr/>
        </p:nvSpPr>
        <p:spPr>
          <a:xfrm>
            <a:off x="2051293" y="931812"/>
            <a:ext cx="346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 err="1">
                <a:solidFill>
                  <a:srgbClr val="B30000"/>
                </a:solidFill>
                <a:effectLst/>
                <a:latin typeface="SFMono-Regular"/>
              </a:rPr>
              <a:t>theme_style_switch_animation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0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3360525" y="1661412"/>
            <a:ext cx="3349764" cy="338554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Changes the code so that you get this</a:t>
            </a:r>
            <a:endParaRPr lang="en-US" sz="1600" dirty="0">
              <a:solidFill>
                <a:srgbClr val="7030A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BD52E1-8D67-D394-C74D-21241A38E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982" y="2246450"/>
            <a:ext cx="2402498" cy="443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9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E2BDE0F2-724D-32EA-3828-68DDFC02E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018" y="968419"/>
            <a:ext cx="578581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use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Image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 in the KV language to display an image as the background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52BA3D-9318-5D80-4537-90FE4BC9AC78}"/>
              </a:ext>
            </a:extLst>
          </p:cNvPr>
          <p:cNvSpPr txBox="1"/>
          <p:nvPr/>
        </p:nvSpPr>
        <p:spPr>
          <a:xfrm>
            <a:off x="1823988" y="2529898"/>
            <a:ext cx="3945988" cy="120032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Image: </a:t>
            </a:r>
          </a:p>
          <a:p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        source: 'path/to/your/image.jpg’ </a:t>
            </a:r>
          </a:p>
          <a:p>
            <a:r>
              <a:rPr lang="en-US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allow_stretch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: True </a:t>
            </a:r>
          </a:p>
          <a:p>
            <a:r>
              <a:rPr lang="en-US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keep_ratio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: False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9B3075-2D3D-2E9E-539E-7BC97B724F88}"/>
              </a:ext>
            </a:extLst>
          </p:cNvPr>
          <p:cNvSpPr txBox="1"/>
          <p:nvPr/>
        </p:nvSpPr>
        <p:spPr>
          <a:xfrm>
            <a:off x="6794696" y="2206732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Place it inside the `</a:t>
            </a:r>
            <a:r>
              <a:rPr lang="en-US" dirty="0" err="1"/>
              <a:t>MDFloatLayout</a:t>
            </a:r>
            <a:r>
              <a:rPr lang="en-US" dirty="0"/>
              <a:t>`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9D95671-F9C0-5448-06C1-224AF84FF071}"/>
              </a:ext>
            </a:extLst>
          </p:cNvPr>
          <p:cNvCxnSpPr>
            <a:cxnSpLocks/>
          </p:cNvCxnSpPr>
          <p:nvPr/>
        </p:nvCxnSpPr>
        <p:spPr>
          <a:xfrm flipV="1">
            <a:off x="5769976" y="2529897"/>
            <a:ext cx="1106535" cy="58338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2">
            <a:extLst>
              <a:ext uri="{FF2B5EF4-FFF2-40B4-BE49-F238E27FC236}">
                <a16:creationId xmlns:a16="http://schemas.microsoft.com/office/drawing/2014/main" id="{E8980E5B-1350-5649-988E-12B8C9C26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989" y="4162058"/>
            <a:ext cx="657852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Setting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keep_ratio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True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will maintain the original aspect ratio of the image while allowing it to stretch or shrink within the available space.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513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3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Text Field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F6217FD-0F7D-878E-AC6A-5935FC870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7255" y="826343"/>
            <a:ext cx="6578522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KivyMD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 is used to create text input fields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BBC55-EFDF-6141-AA48-EA82E50781DC}"/>
              </a:ext>
            </a:extLst>
          </p:cNvPr>
          <p:cNvSpPr txBox="1"/>
          <p:nvPr/>
        </p:nvSpPr>
        <p:spPr>
          <a:xfrm>
            <a:off x="268223" y="2661949"/>
            <a:ext cx="4023360" cy="313932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kivymd.uix.screen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Screen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self.theme_cls.primary_palette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"Green"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('main5.kv')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99D1D-F215-79F8-6CF4-369B2128D3C1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main5.py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BC4F6A-17A3-405B-8F2C-D857B53F4DD5}"/>
              </a:ext>
            </a:extLst>
          </p:cNvPr>
          <p:cNvSpPr txBox="1"/>
          <p:nvPr/>
        </p:nvSpPr>
        <p:spPr>
          <a:xfrm>
            <a:off x="4852417" y="2690336"/>
            <a:ext cx="4023360" cy="2031325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Screen: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MDTextField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hint_text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"Enter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0.5, 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0.5}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size_hint_x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None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width: 200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F6B2D3-5E4D-3323-4F53-84088966CD24}"/>
              </a:ext>
            </a:extLst>
          </p:cNvPr>
          <p:cNvSpPr txBox="1"/>
          <p:nvPr/>
        </p:nvSpPr>
        <p:spPr>
          <a:xfrm>
            <a:off x="6513149" y="232062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mai5.kv</a:t>
            </a:r>
          </a:p>
        </p:txBody>
      </p:sp>
    </p:spTree>
    <p:extLst>
      <p:ext uri="{BB962C8B-B14F-4D97-AF65-F5344CB8AC3E}">
        <p14:creationId xmlns:p14="http://schemas.microsoft.com/office/powerpoint/2010/main" val="2672469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41BBC55-EFDF-6141-AA48-EA82E50781DC}"/>
              </a:ext>
            </a:extLst>
          </p:cNvPr>
          <p:cNvSpPr txBox="1"/>
          <p:nvPr/>
        </p:nvSpPr>
        <p:spPr>
          <a:xfrm>
            <a:off x="42011" y="2752520"/>
            <a:ext cx="6244927" cy="369331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kivymd.uix.screen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Screen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import helpers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self.theme_cls.primary_palette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="Green"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screen = Screen()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username =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Builder.load_string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helpers.username_input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screen.add_widget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(username)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screen</a:t>
            </a: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9937E4-98B9-2A6A-DE93-B355542A5E3A}"/>
              </a:ext>
            </a:extLst>
          </p:cNvPr>
          <p:cNvSpPr/>
          <p:nvPr/>
        </p:nvSpPr>
        <p:spPr>
          <a:xfrm>
            <a:off x="4754880" y="2752520"/>
            <a:ext cx="1532058" cy="2107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3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Text Field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F6217FD-0F7D-878E-AC6A-5935FC870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7255" y="995620"/>
            <a:ext cx="657852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Working with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`helpers`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99D1D-F215-79F8-6CF4-369B2128D3C1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BC4F6A-17A3-405B-8F2C-D857B53F4DD5}"/>
              </a:ext>
            </a:extLst>
          </p:cNvPr>
          <p:cNvSpPr txBox="1"/>
          <p:nvPr/>
        </p:nvSpPr>
        <p:spPr>
          <a:xfrm>
            <a:off x="4754880" y="1443841"/>
            <a:ext cx="4347109" cy="34163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username_input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"""</a:t>
            </a: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MDTextField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hint_text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"Enter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"or click on forgot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helper_text_mode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on_focus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icon_right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"android"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icon_right_color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app.theme_cls.primary_color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:{'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0.5, 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0.5}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size_hint_x:None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width:300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"""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F6B2D3-5E4D-3323-4F53-84088966CD24}"/>
              </a:ext>
            </a:extLst>
          </p:cNvPr>
          <p:cNvSpPr txBox="1"/>
          <p:nvPr/>
        </p:nvSpPr>
        <p:spPr>
          <a:xfrm>
            <a:off x="6593340" y="1054767"/>
            <a:ext cx="114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helpers.kv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1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3147</TotalTime>
  <Words>1129</Words>
  <Application>Microsoft Office PowerPoint</Application>
  <PresentationFormat>On-screen Show (4:3)</PresentationFormat>
  <Paragraphs>148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SFMono-Regular</vt:lpstr>
      <vt:lpstr>Söhne</vt:lpstr>
      <vt:lpstr>Söhne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33</cp:revision>
  <dcterms:created xsi:type="dcterms:W3CDTF">2023-09-15T09:50:08Z</dcterms:created>
  <dcterms:modified xsi:type="dcterms:W3CDTF">2023-11-17T04:06:34Z</dcterms:modified>
</cp:coreProperties>
</file>

<file path=docProps/thumbnail.jpeg>
</file>